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708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816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979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111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421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272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591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22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978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1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837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7D03A-8A35-48A2-A841-08233B93E8C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D3B62-FD33-4267-87AE-DE3F106529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58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51162"/>
          </a:xfrm>
        </p:spPr>
        <p:txBody>
          <a:bodyPr>
            <a:normAutofit/>
          </a:bodyPr>
          <a:lstStyle/>
          <a:p>
            <a:endParaRPr lang="en-C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38424"/>
            <a:ext cx="9144000" cy="4572927"/>
          </a:xfrm>
        </p:spPr>
        <p:txBody>
          <a:bodyPr>
            <a:normAutofit/>
          </a:bodyPr>
          <a:lstStyle/>
          <a:p>
            <a:pPr algn="l"/>
            <a:r>
              <a:rPr lang="en-CA" b="1" dirty="0" smtClean="0"/>
              <a:t>			</a:t>
            </a:r>
            <a:r>
              <a:rPr lang="en-CA" sz="2000" b="1" dirty="0" smtClean="0"/>
              <a:t>         FT 4-5 Day              PT 3 Day	       PT 2 Day</a:t>
            </a:r>
          </a:p>
          <a:p>
            <a:pPr algn="l"/>
            <a:r>
              <a:rPr lang="en-CA" sz="1700" dirty="0" smtClean="0">
                <a:latin typeface="+mj-lt"/>
              </a:rPr>
              <a:t>6months – 11months                               </a:t>
            </a:r>
            <a:r>
              <a:rPr lang="en-CA" sz="1700" b="1" dirty="0" smtClean="0">
                <a:latin typeface="+mj-lt"/>
              </a:rPr>
              <a:t>$1,475.00                     $993.75	         $707.50</a:t>
            </a:r>
          </a:p>
          <a:p>
            <a:pPr algn="l"/>
            <a:r>
              <a:rPr lang="en-CA" sz="1700" dirty="0" smtClean="0">
                <a:latin typeface="+mj-lt"/>
              </a:rPr>
              <a:t>12months-18months	</a:t>
            </a:r>
            <a:r>
              <a:rPr lang="en-CA" sz="1700" b="1" dirty="0" smtClean="0">
                <a:latin typeface="+mj-lt"/>
              </a:rPr>
              <a:t>             $1,462.00                     $975.00                   $685.00</a:t>
            </a:r>
          </a:p>
          <a:p>
            <a:pPr algn="l"/>
            <a:r>
              <a:rPr lang="en-CA" sz="1700" dirty="0" smtClean="0">
                <a:latin typeface="+mj-lt"/>
              </a:rPr>
              <a:t>19months-2yrs6months                          </a:t>
            </a:r>
            <a:r>
              <a:rPr lang="en-CA" sz="1700" b="1" dirty="0" smtClean="0">
                <a:latin typeface="+mj-lt"/>
              </a:rPr>
              <a:t>$1,370.00                     $915.00                   $663.00</a:t>
            </a:r>
          </a:p>
          <a:p>
            <a:pPr algn="l"/>
            <a:r>
              <a:rPr lang="en-CA" sz="1700" dirty="0" smtClean="0">
                <a:latin typeface="+mj-lt"/>
              </a:rPr>
              <a:t>2yrs7months-3yrs11months                   </a:t>
            </a:r>
            <a:r>
              <a:rPr lang="en-CA" sz="1700" b="1" dirty="0" smtClean="0">
                <a:latin typeface="+mj-lt"/>
              </a:rPr>
              <a:t>$1,269.00                     $855.00                   $648.00</a:t>
            </a:r>
          </a:p>
          <a:p>
            <a:pPr algn="l"/>
            <a:r>
              <a:rPr lang="en-CA" sz="1700" dirty="0">
                <a:latin typeface="+mj-lt"/>
              </a:rPr>
              <a:t> </a:t>
            </a:r>
            <a:r>
              <a:rPr lang="en-CA" sz="1700" dirty="0" smtClean="0">
                <a:latin typeface="+mj-lt"/>
              </a:rPr>
              <a:t>                                 4yrs-6yrs                  </a:t>
            </a:r>
            <a:r>
              <a:rPr lang="en-CA" sz="1700" b="1" dirty="0" smtClean="0">
                <a:latin typeface="+mj-lt"/>
              </a:rPr>
              <a:t>$1,181.00                      $794.00                   $582.00</a:t>
            </a:r>
          </a:p>
          <a:p>
            <a:pPr algn="l"/>
            <a:r>
              <a:rPr lang="en-CA" sz="1700" dirty="0" smtClean="0">
                <a:latin typeface="+mj-lt"/>
              </a:rPr>
              <a:t>            Half Day Kindergarten                     </a:t>
            </a:r>
            <a:r>
              <a:rPr lang="en-CA" sz="1700" b="1" dirty="0" smtClean="0">
                <a:latin typeface="+mj-lt"/>
              </a:rPr>
              <a:t>$860.00                      $595.00                   $435.00</a:t>
            </a:r>
          </a:p>
          <a:p>
            <a:pPr algn="l"/>
            <a:r>
              <a:rPr lang="en-CA" dirty="0" smtClean="0"/>
              <a:t>                                      																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CA" sz="1700" dirty="0"/>
              <a:t> </a:t>
            </a:r>
            <a:r>
              <a:rPr lang="en-CA" sz="1700" dirty="0" smtClean="0"/>
              <a:t>                               </a:t>
            </a:r>
            <a:r>
              <a:rPr lang="en-CA" sz="1700" b="1" i="1" dirty="0" smtClean="0"/>
              <a:t>Waitlist Fee                                         </a:t>
            </a:r>
            <a:r>
              <a:rPr lang="en-CA" sz="1700" dirty="0" smtClean="0"/>
              <a:t>$0.00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CA" sz="1700" b="1" dirty="0" smtClean="0"/>
              <a:t> 	             </a:t>
            </a:r>
            <a:r>
              <a:rPr lang="en-CA" sz="1700" b="1" i="1" dirty="0" smtClean="0"/>
              <a:t>Enrollment Fee</a:t>
            </a:r>
            <a:r>
              <a:rPr lang="en-CA" sz="1700" b="1" i="1" dirty="0"/>
              <a:t> </a:t>
            </a:r>
            <a:r>
              <a:rPr lang="en-CA" sz="1700" b="1" i="1" dirty="0" smtClean="0"/>
              <a:t>                             </a:t>
            </a:r>
            <a:r>
              <a:rPr lang="en-CA" sz="1700" dirty="0" smtClean="0"/>
              <a:t>$100.00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CA" sz="1700" b="1" dirty="0" smtClean="0"/>
              <a:t>	</a:t>
            </a:r>
            <a:r>
              <a:rPr lang="en-CA" sz="1700" b="1" i="1" dirty="0" smtClean="0"/>
              <a:t>             Daily Drop in – PT Families           </a:t>
            </a:r>
            <a:r>
              <a:rPr lang="en-CA" sz="1700" dirty="0" smtClean="0"/>
              <a:t>$85.00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CA" sz="1700" dirty="0" smtClean="0"/>
              <a:t> </a:t>
            </a:r>
            <a:r>
              <a:rPr lang="en-CA" sz="1700" b="1" dirty="0" smtClean="0"/>
              <a:t> </a:t>
            </a:r>
            <a:r>
              <a:rPr lang="en-CA" sz="1700" dirty="0" smtClean="0"/>
              <a:t>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576" y="1061978"/>
            <a:ext cx="4770409" cy="55116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0" y="1733911"/>
            <a:ext cx="9080740" cy="3191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b="1" dirty="0" smtClean="0">
                <a:solidFill>
                  <a:schemeClr val="tx1"/>
                </a:solidFill>
              </a:rPr>
              <a:t>Tuition Fees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0740" y="4968815"/>
            <a:ext cx="9066362" cy="45167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600" b="1" dirty="0" smtClean="0">
                <a:solidFill>
                  <a:schemeClr val="tx1"/>
                </a:solidFill>
              </a:rPr>
              <a:t>Additional Fees   (</a:t>
            </a:r>
            <a:r>
              <a:rPr lang="en-CA" sz="1600" dirty="0" smtClean="0">
                <a:solidFill>
                  <a:schemeClr val="tx1"/>
                </a:solidFill>
              </a:rPr>
              <a:t>Non Refundable</a:t>
            </a:r>
            <a:r>
              <a:rPr lang="en-CA" sz="1600" b="1" dirty="0" smtClean="0">
                <a:solidFill>
                  <a:schemeClr val="tx1"/>
                </a:solidFill>
              </a:rPr>
              <a:t>)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6443932"/>
            <a:ext cx="9144000" cy="26741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Effective as of September 1</a:t>
            </a:r>
            <a:r>
              <a:rPr lang="en-CA" baseline="30000" dirty="0" smtClean="0">
                <a:solidFill>
                  <a:schemeClr val="tx1"/>
                </a:solidFill>
              </a:rPr>
              <a:t>ST</a:t>
            </a:r>
            <a:r>
              <a:rPr lang="en-CA" dirty="0" smtClean="0">
                <a:solidFill>
                  <a:schemeClr val="tx1"/>
                </a:solidFill>
              </a:rPr>
              <a:t>, 2021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03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Sage</dc:creator>
  <cp:lastModifiedBy>Sage</cp:lastModifiedBy>
  <cp:revision>6</cp:revision>
  <dcterms:created xsi:type="dcterms:W3CDTF">2021-07-20T18:33:52Z</dcterms:created>
  <dcterms:modified xsi:type="dcterms:W3CDTF">2021-07-20T20:32:17Z</dcterms:modified>
</cp:coreProperties>
</file>